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6D1CB0-EABD-4661-88D7-0525444BD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C0C934-5A49-45E5-ABFC-E2023F76ED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2401171"/>
            <a:ext cx="8335778" cy="2098226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Internet vandalism</a:t>
            </a:r>
            <a:endParaRPr lang="ru-RU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DE7988-A992-4423-A47A-77813EB33B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4" y="4228994"/>
            <a:ext cx="6831673" cy="1086237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20x20</a:t>
            </a:r>
            <a:endParaRPr lang="ru-RU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F861C5-82A3-491B-8353-0F95C13C4DC1}"/>
              </a:ext>
            </a:extLst>
          </p:cNvPr>
          <p:cNvSpPr txBox="1"/>
          <p:nvPr/>
        </p:nvSpPr>
        <p:spPr>
          <a:xfrm>
            <a:off x="9511577" y="5911721"/>
            <a:ext cx="20428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C000"/>
                </a:solidFill>
              </a:rPr>
              <a:t>Roman</a:t>
            </a:r>
          </a:p>
          <a:p>
            <a:r>
              <a:rPr lang="en-US" sz="2400" dirty="0" err="1">
                <a:solidFill>
                  <a:srgbClr val="FFC000"/>
                </a:solidFill>
              </a:rPr>
              <a:t>Matveev</a:t>
            </a:r>
            <a:endParaRPr lang="en-US" sz="2400" dirty="0">
              <a:solidFill>
                <a:srgbClr val="FFC000"/>
              </a:solidFill>
            </a:endParaRPr>
          </a:p>
          <a:p>
            <a:endParaRPr lang="ru-RU" sz="2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155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46D90-96F5-4C16-B9FC-0655A0713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01842"/>
            <a:ext cx="9601200" cy="1485900"/>
          </a:xfrm>
        </p:spPr>
        <p:txBody>
          <a:bodyPr/>
          <a:lstStyle/>
          <a:p>
            <a:r>
              <a:rPr lang="en-US" dirty="0"/>
              <a:t>Example</a:t>
            </a:r>
            <a:endParaRPr lang="ru-R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07AF64-024F-4969-84F8-D0756CC24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6296" y="1475873"/>
            <a:ext cx="10234862" cy="4812631"/>
          </a:xfrm>
        </p:spPr>
      </p:pic>
    </p:spTree>
    <p:extLst>
      <p:ext uri="{BB962C8B-B14F-4D97-AF65-F5344CB8AC3E}">
        <p14:creationId xmlns:p14="http://schemas.microsoft.com/office/powerpoint/2010/main" val="3399134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611A8-3979-4EBA-8666-529A19A2F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  <a:br>
              <a:rPr lang="en-US" dirty="0"/>
            </a:b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6A967-38A5-440E-A503-148891BCB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6189" y="2171700"/>
            <a:ext cx="9601200" cy="3581400"/>
          </a:xfrm>
        </p:spPr>
        <p:txBody>
          <a:bodyPr/>
          <a:lstStyle/>
          <a:p>
            <a:r>
              <a:rPr lang="en-US" dirty="0"/>
              <a:t>https://imgur.com/gallery/8ynfr</a:t>
            </a:r>
          </a:p>
          <a:p>
            <a:r>
              <a:rPr lang="en-US" dirty="0"/>
              <a:t>https://www.kaspersky.com/resource-center/threats/computer-vandalism</a:t>
            </a:r>
          </a:p>
          <a:p>
            <a:r>
              <a:rPr lang="en-US" dirty="0"/>
              <a:t>http://www.digitalattackmap.com/#anim=1&amp;color=0&amp;country=ALL&amp;list=0&amp;time=17849&amp;view=map</a:t>
            </a:r>
          </a:p>
          <a:p>
            <a:r>
              <a:rPr lang="en-US" dirty="0"/>
              <a:t>https://www.staysmartonline.gov.au/protect-your-business/recover-when-things-go-wrong/website-vandalism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0959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9D0C1-4EC8-4C43-8C72-4B4DD2BB7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</a:t>
            </a:r>
            <a:br>
              <a:rPr lang="en-US" dirty="0"/>
            </a:br>
            <a:r>
              <a:rPr lang="en-US" dirty="0"/>
              <a:t>	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811F3-9C6F-4AD3-9B6C-A6EC31996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It is destroying thing in/by the internet sphere by means of malware or direct manual interacting with victims.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512175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E5042-E4C8-4C5F-95BA-7454DC83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they?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E50BC-118F-4AAD-BD2D-9F1921158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4323347"/>
          </a:xfrm>
        </p:spPr>
        <p:txBody>
          <a:bodyPr/>
          <a:lstStyle/>
          <a:p>
            <a:r>
              <a:rPr lang="en-US" sz="2400" dirty="0"/>
              <a:t>Skilled students. Indeed, vice-chairman of Sberbank Stanislav </a:t>
            </a:r>
            <a:r>
              <a:rPr lang="en-US" sz="2400" dirty="0" err="1"/>
              <a:t>Kuznecov</a:t>
            </a:r>
            <a:r>
              <a:rPr lang="en-US" sz="2400" dirty="0"/>
              <a:t> stated: </a:t>
            </a:r>
          </a:p>
          <a:p>
            <a:pPr lvl="1"/>
            <a:r>
              <a:rPr lang="en-US" sz="3200" dirty="0"/>
              <a:t>“Nearly every third cyber perpetrators are 14-15 old”.</a:t>
            </a:r>
          </a:p>
          <a:p>
            <a:r>
              <a:rPr lang="en-US" sz="3200" dirty="0"/>
              <a:t>Professional developers </a:t>
            </a:r>
          </a:p>
          <a:p>
            <a:r>
              <a:rPr lang="en-US" sz="3200" dirty="0"/>
              <a:t>Researchers</a:t>
            </a:r>
          </a:p>
        </p:txBody>
      </p:sp>
    </p:spTree>
    <p:extLst>
      <p:ext uri="{BB962C8B-B14F-4D97-AF65-F5344CB8AC3E}">
        <p14:creationId xmlns:p14="http://schemas.microsoft.com/office/powerpoint/2010/main" val="168499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0599-0B03-4E7C-968F-27F91EBD3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of a reduction in the number of ‘traditional’ types of threats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4694E-1C41-4B4D-B1ED-E5AB5004C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New laws</a:t>
            </a:r>
          </a:p>
          <a:p>
            <a:r>
              <a:rPr lang="en-US" sz="4000" dirty="0"/>
              <a:t>Games</a:t>
            </a:r>
          </a:p>
          <a:p>
            <a:r>
              <a:rPr lang="en-US" sz="4000" dirty="0"/>
              <a:t>Complexity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3031642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69C47-B819-4E45-AA28-0D582DC03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protect yourself?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E9B74-9285-4400-9CD4-3DEE85B34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Antimalware software</a:t>
            </a:r>
          </a:p>
          <a:p>
            <a:r>
              <a:rPr lang="en-US" sz="4000" dirty="0"/>
              <a:t>Cyber hygiene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740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FC38F-1ABF-4AA0-AEB6-F5B41AF74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specialized – website vandalism 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A794D-0FF0-4B12-85A6-085552C0F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It is changing the content of a website without owner approval.</a:t>
            </a:r>
          </a:p>
          <a:p>
            <a:r>
              <a:rPr lang="en-US" sz="4000" dirty="0"/>
              <a:t>Often low-cost and simple in implementation 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195001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8A143-11E2-4560-94AB-55076F80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</a:t>
            </a:r>
            <a:br>
              <a:rPr lang="en-US" dirty="0"/>
            </a:b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5F3D7-1277-4DC8-BFC5-B8FEC9BAE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To draw attention to a political cause</a:t>
            </a:r>
          </a:p>
          <a:p>
            <a:r>
              <a:rPr lang="en-US" sz="4000" dirty="0"/>
              <a:t>Electronic graffiti</a:t>
            </a:r>
          </a:p>
          <a:p>
            <a:r>
              <a:rPr lang="en-US" sz="4000" dirty="0"/>
              <a:t>Aesthetic appearance </a:t>
            </a:r>
          </a:p>
          <a:p>
            <a:r>
              <a:rPr lang="en-US" sz="4000" dirty="0"/>
              <a:t>Injecting malicious code into websites</a:t>
            </a:r>
          </a:p>
          <a:p>
            <a:r>
              <a:rPr lang="en-US" sz="4000" dirty="0"/>
              <a:t>Competition </a:t>
            </a:r>
          </a:p>
          <a:p>
            <a:r>
              <a:rPr lang="en-US" sz="4000" dirty="0"/>
              <a:t>Altering encyclopedia articles  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707824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30C6A-07F1-4EDC-82ED-FAA2C5A6B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	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A6EB5-056D-43CE-9E1F-7B641BB17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Losing customers</a:t>
            </a:r>
          </a:p>
          <a:p>
            <a:r>
              <a:rPr lang="en-US" sz="4000" dirty="0"/>
              <a:t>Disrupting or stopping e-business activity</a:t>
            </a:r>
          </a:p>
          <a:p>
            <a:r>
              <a:rPr lang="en-US" sz="4000" dirty="0"/>
              <a:t>Damage to your reputation.</a:t>
            </a:r>
          </a:p>
          <a:p>
            <a:r>
              <a:rPr lang="en-US" sz="4000" dirty="0" err="1"/>
              <a:t>Mispresentation</a:t>
            </a:r>
            <a:endParaRPr lang="en-US" sz="4000" dirty="0"/>
          </a:p>
          <a:p>
            <a:r>
              <a:rPr lang="en-US" sz="4000" dirty="0"/>
              <a:t>Disrupting of service of crucial sites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401763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09F51-F655-41C7-9656-57D08E747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53EB-5A4A-46E7-8A92-492B5CBEC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70F82C-C6E0-4B98-A806-4A3328C96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611" y="1329405"/>
            <a:ext cx="8069177" cy="54945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712096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222</Words>
  <Application>Microsoft Office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Franklin Gothic Book</vt:lpstr>
      <vt:lpstr>Crop</vt:lpstr>
      <vt:lpstr>Internet vandalism</vt:lpstr>
      <vt:lpstr>What is it?  </vt:lpstr>
      <vt:lpstr>Who are they?</vt:lpstr>
      <vt:lpstr>Reasons of a reduction in the number of ‘traditional’ types of threats</vt:lpstr>
      <vt:lpstr>How to protect yourself?</vt:lpstr>
      <vt:lpstr>More specialized – website vandalism </vt:lpstr>
      <vt:lpstr>Reasons  </vt:lpstr>
      <vt:lpstr>Effects </vt:lpstr>
      <vt:lpstr>Cases</vt:lpstr>
      <vt:lpstr>Example</vt:lpstr>
      <vt:lpstr>Sources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vandalism</dc:title>
  <dc:creator>Матвеев Роман Сергеевич</dc:creator>
  <cp:lastModifiedBy>Матвеев Роман Сергеевич</cp:lastModifiedBy>
  <cp:revision>10</cp:revision>
  <dcterms:created xsi:type="dcterms:W3CDTF">2018-11-19T16:56:42Z</dcterms:created>
  <dcterms:modified xsi:type="dcterms:W3CDTF">2018-11-19T18:11:52Z</dcterms:modified>
</cp:coreProperties>
</file>

<file path=docProps/thumbnail.jpeg>
</file>